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2"/>
  </p:notesMasterIdLst>
  <p:sldIdLst>
    <p:sldId id="306" r:id="rId3"/>
    <p:sldId id="305" r:id="rId4"/>
    <p:sldId id="318" r:id="rId5"/>
    <p:sldId id="309" r:id="rId6"/>
    <p:sldId id="321" r:id="rId7"/>
    <p:sldId id="325" r:id="rId8"/>
    <p:sldId id="326" r:id="rId9"/>
    <p:sldId id="330" r:id="rId10"/>
    <p:sldId id="31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3" autoAdjust="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8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06.09.2017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4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7282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69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914" y="2088644"/>
            <a:ext cx="8208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Благоустройство </a:t>
            </a:r>
            <a:r>
              <a:rPr lang="ru-RU" sz="6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общественн</a:t>
            </a:r>
            <a:r>
              <a:rPr lang="ru-RU" sz="6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ой</a:t>
            </a:r>
            <a:r>
              <a:rPr lang="ru-RU" sz="6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территорий</a:t>
            </a:r>
            <a:endParaRPr lang="ru-RU" sz="6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1" y="332656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32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Адрес</a:t>
            </a:r>
            <a:r>
              <a:rPr lang="en-US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объекта: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 Архангельск, Северный территориальный округ, сквер у культурного центра «Северный», </a:t>
            </a:r>
            <a:endParaRPr lang="ru-RU" sz="28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ул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 Кировская, д.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27.</a:t>
            </a:r>
            <a:endParaRPr lang="ru-RU" sz="28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764704"/>
            <a:ext cx="820891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рамках благоустройства общественной территории планируется выполнить следующие виды работ:</a:t>
            </a:r>
          </a:p>
          <a:p>
            <a:pPr algn="ctr"/>
            <a:endParaRPr lang="ru-RU" sz="28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Минимальный перечень работ:</a:t>
            </a:r>
          </a:p>
          <a:p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- Устройство наружного освещения (подготовка)</a:t>
            </a:r>
          </a:p>
          <a:p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Дополнительный перечень работ: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Обустройство тротуаров, мостовых (в том числе тротуарной плиткой) – устройство тротуаров из тротуарной плитки;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Установка бортовых камней;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Оборудование детской (игровой) площадки;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Озеленение территории (деревья, кустарники, газоны);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Уборка сухостойных деревьев;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Отсыпка территории (выравнивание).</a:t>
            </a: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09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Стоимость выполнения работ:</a:t>
            </a:r>
          </a:p>
          <a:p>
            <a:pPr algn="ctr"/>
            <a:endParaRPr lang="ru-RU" sz="2800" b="1" u="sng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Всего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12,5723 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млн.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рублей,</a:t>
            </a:r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том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числе:</a:t>
            </a:r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Федеральный бюджет: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10,5082 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млн. рублей,</a:t>
            </a: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Областной бюджет: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1,8543 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млн. рублей,</a:t>
            </a: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Городской бюджет: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0,2098 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млн. рублей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</a:t>
            </a:r>
          </a:p>
          <a:p>
            <a:endParaRPr lang="ru-RU" sz="28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Срок 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выполнения работ:</a:t>
            </a:r>
          </a:p>
          <a:p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30 сентября 2017 года</a:t>
            </a:r>
          </a:p>
          <a:p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89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PT Sans Caption"/>
              </a:rPr>
              <a:t>Подрядная организация, выполняющая </a:t>
            </a:r>
            <a:r>
              <a:rPr lang="ru-RU" sz="2800" b="1" dirty="0" smtClean="0">
                <a:solidFill>
                  <a:srgbClr val="0000FF"/>
                </a:solidFill>
                <a:latin typeface="PT Sans Caption"/>
              </a:rPr>
              <a:t>работы:</a:t>
            </a:r>
          </a:p>
          <a:p>
            <a:pPr algn="ctr"/>
            <a:endParaRPr lang="ru-RU" sz="2800" b="1" dirty="0" smtClean="0">
              <a:solidFill>
                <a:srgbClr val="0000FF"/>
              </a:solidFill>
              <a:latin typeface="PT Sans Caption"/>
            </a:endParaRPr>
          </a:p>
          <a:p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ООО 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«Строительно-монтажное управление № 2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дзаголовок 2"/>
          <p:cNvSpPr txBox="1">
            <a:spLocks/>
          </p:cNvSpPr>
          <p:nvPr/>
        </p:nvSpPr>
        <p:spPr>
          <a:xfrm>
            <a:off x="323528" y="63213"/>
            <a:ext cx="8496944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Сквер у муниципального учреждения культуры муниципального образования «Город Архангельск» «Культурный центр «Северный</a:t>
            </a:r>
            <a:r>
              <a:rPr lang="ru-RU" sz="2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» до начала производства работ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1" y="1124744"/>
            <a:ext cx="7005637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2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179513" y="92238"/>
            <a:ext cx="8712968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Сквер у муниципального учреждения культуры муниципального образования «Город Архангельск» «Культурный центр «Северный» </a:t>
            </a:r>
            <a:r>
              <a:rPr lang="ru-RU" sz="1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после завершения работ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82838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179512" y="2780928"/>
            <a:ext cx="8964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0000FF"/>
                </a:solidFill>
                <a:cs typeface="Times New Roman" pitchFamily="18" charset="0"/>
              </a:rPr>
              <a:t>СПАСИБО ЗА ВНИМАНИЕ!</a:t>
            </a:r>
            <a:endParaRPr lang="ru-RU" altLang="ru-RU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08" y="3204212"/>
            <a:ext cx="7164797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3000" b="1" dirty="0">
              <a:solidFill>
                <a:schemeClr val="bg1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29849"/>
            <a:ext cx="1008111" cy="12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223</Words>
  <Application>Microsoft Office PowerPoint</Application>
  <PresentationFormat>Экран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Светлана Андреевна Алутина</cp:lastModifiedBy>
  <cp:revision>122</cp:revision>
  <dcterms:created xsi:type="dcterms:W3CDTF">2016-09-16T13:01:11Z</dcterms:created>
  <dcterms:modified xsi:type="dcterms:W3CDTF">2017-09-06T07:25:12Z</dcterms:modified>
</cp:coreProperties>
</file>